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8" r:id="rId1"/>
  </p:sldMasterIdLst>
  <p:notesMasterIdLst>
    <p:notesMasterId r:id="rId21"/>
  </p:notesMasterIdLst>
  <p:sldIdLst>
    <p:sldId id="256" r:id="rId2"/>
    <p:sldId id="274" r:id="rId3"/>
    <p:sldId id="260" r:id="rId4"/>
    <p:sldId id="276" r:id="rId5"/>
    <p:sldId id="273" r:id="rId6"/>
    <p:sldId id="277" r:id="rId7"/>
    <p:sldId id="275" r:id="rId8"/>
    <p:sldId id="278" r:id="rId9"/>
    <p:sldId id="265" r:id="rId10"/>
    <p:sldId id="268" r:id="rId11"/>
    <p:sldId id="266" r:id="rId12"/>
    <p:sldId id="267" r:id="rId13"/>
    <p:sldId id="271" r:id="rId14"/>
    <p:sldId id="257" r:id="rId15"/>
    <p:sldId id="270" r:id="rId16"/>
    <p:sldId id="262" r:id="rId17"/>
    <p:sldId id="259" r:id="rId18"/>
    <p:sldId id="26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/>
    <p:restoredTop sz="80611"/>
  </p:normalViewPr>
  <p:slideViewPr>
    <p:cSldViewPr snapToGrid="0" snapToObjects="1">
      <p:cViewPr varScale="1">
        <p:scale>
          <a:sx n="90" d="100"/>
          <a:sy n="90" d="100"/>
        </p:scale>
        <p:origin x="1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2FAA9-D628-6249-97AF-221D1D05B75A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63C67-9411-A542-A59C-CDFA6EBC4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9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oundation.org/projects?type=projec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ake/psak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fsharp/FAKE" TargetMode="External"/><Relationship Id="rId4" Type="http://schemas.openxmlformats.org/officeDocument/2006/relationships/hyperlink" Target="https://github.com/gulpjs/gulp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80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top of the fact that Cake allows you to create build scripts using a common language, out of the box, it has support for almost 30 of the most common build tools,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including:MSBuild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XUnit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Cake is a cross platform build automation system, which uses C# as the scripting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Cake is a cross platform build automation system, which uses C# as the scripting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On</a:t>
            </a:r>
            <a:r>
              <a:rPr lang="en-US" sz="1200" baseline="0" dirty="0"/>
              <a:t> Mac and Linux, Cakes will use Roslyn (if it </a:t>
            </a:r>
            <a:r>
              <a:rPr lang="en-US" sz="1200" baseline="0"/>
              <a:t>is available) </a:t>
            </a:r>
            <a:r>
              <a:rPr lang="en-US" sz="1200" baseline="0" dirty="0"/>
              <a:t>or Mono to compile your build script into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3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.NET Foundation has a growing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 of projects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benefit through this open source foundation with commercially friendly IP, copyright terms and licenses.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60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firmly believe that creating a reliable and maintainable build automation script is best done in the same language as the application that you are building. For example, if you are working on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project, it might make sense to use something like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psake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If doing a web application, perhaps something like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gulp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Working on </a:t>
            </a:r>
            <a:r>
              <a:rPr lang="en-US" dirty="0"/>
              <a:t>an F#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project, you might want to use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FAKE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this</a:t>
            </a:r>
            <a:r>
              <a:rPr lang="en-US" baseline="0" dirty="0"/>
              <a:t> person decides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agree that being a polyglot developer is definitely a good thing, using a build script as a mechanism to pickup a new language is not the best approach. This normally leads to two things: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 of adoption of that language across the team that you are working in</a:t>
            </a:r>
          </a:p>
          <a:p>
            <a:pPr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one person, the person who started it, being in charge of said build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163C67-9411-A542-A59C-CDFA6EBC49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2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7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603248"/>
          </a:xfrm>
        </p:spPr>
        <p:txBody>
          <a:bodyPr>
            <a:normAutofit/>
          </a:bodyPr>
          <a:lstStyle/>
          <a:p>
            <a:r>
              <a:rPr lang="en-US" sz="8800" b="1" dirty="0"/>
              <a:t>C A K 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2362200"/>
            <a:ext cx="10058400" cy="1325880"/>
          </a:xfrm>
        </p:spPr>
        <p:txBody>
          <a:bodyPr>
            <a:noAutofit/>
          </a:bodyPr>
          <a:lstStyle/>
          <a:p>
            <a:r>
              <a:rPr lang="en-US" sz="3600" dirty="0"/>
              <a:t>How to Have Your Cake </a:t>
            </a:r>
          </a:p>
          <a:p>
            <a:r>
              <a:rPr lang="en-US" sz="3600" dirty="0"/>
              <a:t>and Eat It Too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23" y="522224"/>
            <a:ext cx="3042257" cy="3387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7120" y="4768108"/>
            <a:ext cx="570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A </a:t>
            </a:r>
            <a:r>
              <a:rPr lang="en-US" sz="2800" b="1" i="1" dirty="0">
                <a:latin typeface="+mj-lt"/>
              </a:rPr>
              <a:t>Sweet</a:t>
            </a:r>
            <a:r>
              <a:rPr lang="en-US" sz="2800" b="1" dirty="0">
                <a:latin typeface="+mj-lt"/>
              </a:rPr>
              <a:t> Introduction to Cake Build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7120" y="5408188"/>
            <a:ext cx="570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Nicholas Myers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0" y="449378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1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polyglot developer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97479"/>
            <a:ext cx="10018713" cy="3124201"/>
          </a:xfrm>
        </p:spPr>
        <p:txBody>
          <a:bodyPr/>
          <a:lstStyle/>
          <a:p>
            <a:r>
              <a:rPr lang="en-US" i="1" dirty="0"/>
              <a:t>is to be able</a:t>
            </a:r>
            <a:r>
              <a:rPr lang="en-US" dirty="0"/>
              <a:t> to choose the right programming language for the domain problem at hand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00160" y="5821680"/>
            <a:ext cx="32918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tinyurl.com</a:t>
            </a:r>
            <a:r>
              <a:rPr lang="en-US" b="1" dirty="0"/>
              <a:t>/ltdje2t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polyglot developer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674706"/>
          </a:xfrm>
        </p:spPr>
        <p:txBody>
          <a:bodyPr>
            <a:normAutofit/>
          </a:bodyPr>
          <a:lstStyle/>
          <a:p>
            <a:pPr fontAlgn="ctr"/>
            <a:r>
              <a:rPr lang="en-US" sz="3200" dirty="0"/>
              <a:t>using a build script as a mechanism to pickup a new language is not the best approach. This normally leads to two things: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3979334"/>
            <a:ext cx="4389120" cy="21014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3200" dirty="0"/>
              <a:t>lack of adoption of that language across the team that you are working in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24600" y="4001346"/>
            <a:ext cx="4831080" cy="20794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3200" dirty="0"/>
              <a:t>only one person, the person who started it, being in charge of said build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25603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If the build script is written in the same primary language of the project, then everyone on the team can be immediately effective at altering/fixing that build script.</a:t>
            </a:r>
          </a:p>
        </p:txBody>
      </p:sp>
    </p:spTree>
    <p:extLst>
      <p:ext uri="{BB962C8B-B14F-4D97-AF65-F5344CB8AC3E}">
        <p14:creationId xmlns:p14="http://schemas.microsoft.com/office/powerpoint/2010/main" val="1360477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246120"/>
            <a:ext cx="10058400" cy="7924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Become immediately effective</a:t>
            </a:r>
          </a:p>
        </p:txBody>
      </p:sp>
    </p:spTree>
    <p:extLst>
      <p:ext uri="{BB962C8B-B14F-4D97-AF65-F5344CB8AC3E}">
        <p14:creationId xmlns:p14="http://schemas.microsoft.com/office/powerpoint/2010/main" val="148799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763" y="2943225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3371850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771775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371850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100" y="4619626"/>
            <a:ext cx="1828800" cy="18288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0" y="279082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1763" y="2943225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20" y="3111500"/>
            <a:ext cx="20320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99" y="2438399"/>
            <a:ext cx="2032000" cy="203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418" y="4470399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7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Cake </a:t>
            </a:r>
            <a:r>
              <a:rPr lang="mr-IN" dirty="0"/>
              <a:t>–</a:t>
            </a:r>
            <a:r>
              <a:rPr lang="en-US" dirty="0"/>
              <a:t> C# Make</a:t>
            </a:r>
          </a:p>
          <a:p>
            <a:r>
              <a:rPr lang="en-US" dirty="0"/>
              <a:t>Rake </a:t>
            </a:r>
            <a:r>
              <a:rPr lang="mr-IN" dirty="0"/>
              <a:t>–</a:t>
            </a:r>
            <a:r>
              <a:rPr lang="en-US" dirty="0"/>
              <a:t> Ruby  Make</a:t>
            </a:r>
          </a:p>
          <a:p>
            <a:r>
              <a:rPr lang="en-US" dirty="0" err="1"/>
              <a:t>Psake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PowerShell Make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82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040" y="1483360"/>
            <a:ext cx="2981960" cy="2981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5" y="1483360"/>
            <a:ext cx="2701234" cy="300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224" y="4099560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41" y="12995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5" y="842863"/>
            <a:ext cx="3070726" cy="3419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2" y="4959350"/>
            <a:ext cx="9779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5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81287"/>
            <a:ext cx="10018713" cy="3124201"/>
          </a:xfrm>
        </p:spPr>
        <p:txBody>
          <a:bodyPr/>
          <a:lstStyle/>
          <a:p>
            <a:r>
              <a:rPr lang="en-US" dirty="0"/>
              <a:t>Cake (C# Make) is a cross platform build automation system with a C# DSL to do things like compiling code, copy files/folders, running unit tests, compress files and build </a:t>
            </a:r>
            <a:r>
              <a:rPr lang="en-US" dirty="0" err="1"/>
              <a:t>NuGet</a:t>
            </a:r>
            <a:r>
              <a:rPr lang="en-US" dirty="0"/>
              <a:t> packages.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17" y="4637246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20" y="4789488"/>
            <a:ext cx="20320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917" y="4706779"/>
            <a:ext cx="1759267" cy="17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3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066" y="2403609"/>
            <a:ext cx="1828800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7120" y="4768108"/>
            <a:ext cx="570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sigh</a:t>
            </a:r>
            <a:r>
              <a:rPr lang="mr-IN" sz="2800" b="1" dirty="0">
                <a:latin typeface="+mj-lt"/>
              </a:rPr>
              <a:t>…</a:t>
            </a:r>
            <a:r>
              <a:rPr lang="en-US" sz="2800" b="1" dirty="0">
                <a:latin typeface="+mj-lt"/>
              </a:rPr>
              <a:t>another build system?</a:t>
            </a:r>
          </a:p>
        </p:txBody>
      </p:sp>
    </p:spTree>
    <p:extLst>
      <p:ext uri="{BB962C8B-B14F-4D97-AF65-F5344CB8AC3E}">
        <p14:creationId xmlns:p14="http://schemas.microsoft.com/office/powerpoint/2010/main" val="68807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7280" y="3269010"/>
            <a:ext cx="5090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Cake is a cross platform build automation system, which uses C# as the scripting language.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48" y="2058522"/>
            <a:ext cx="4785360" cy="37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not?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1" y="3154680"/>
            <a:ext cx="3337560" cy="11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9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073150"/>
            <a:ext cx="8293100" cy="471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6520" y="274320"/>
            <a:ext cx="827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blogs.msdn.microsoft.com</a:t>
            </a:r>
            <a:r>
              <a:rPr lang="en-US" dirty="0"/>
              <a:t>/</a:t>
            </a:r>
            <a:r>
              <a:rPr lang="en-US" dirty="0" err="1"/>
              <a:t>bethmassi</a:t>
            </a:r>
            <a:r>
              <a:rPr lang="en-US" dirty="0"/>
              <a:t>/2015/02/25/understanding-net-2015/</a:t>
            </a:r>
          </a:p>
        </p:txBody>
      </p:sp>
    </p:spTree>
    <p:extLst>
      <p:ext uri="{BB962C8B-B14F-4D97-AF65-F5344CB8AC3E}">
        <p14:creationId xmlns:p14="http://schemas.microsoft.com/office/powerpoint/2010/main" val="149857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26" y="1812451"/>
            <a:ext cx="3230880" cy="1790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360" y="3603239"/>
            <a:ext cx="2834640" cy="24708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280" y="3269010"/>
            <a:ext cx="5090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Cake is a cross platform build automation system, which uses C# as the scripting language.</a:t>
            </a:r>
          </a:p>
        </p:txBody>
      </p:sp>
    </p:spTree>
    <p:extLst>
      <p:ext uri="{BB962C8B-B14F-4D97-AF65-F5344CB8AC3E}">
        <p14:creationId xmlns:p14="http://schemas.microsoft.com/office/powerpoint/2010/main" val="120487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2260600"/>
            <a:ext cx="2981960" cy="29819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43431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C#?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76586"/>
          </a:xfrm>
        </p:spPr>
        <p:txBody>
          <a:bodyPr>
            <a:normAutofit/>
          </a:bodyPr>
          <a:lstStyle/>
          <a:p>
            <a:r>
              <a:rPr lang="en-US" sz="3200" dirty="0"/>
              <a:t>We firmly believe that creating a reliable and maintainable build automation script is best done in the same language as the application that you are building.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3622040"/>
            <a:ext cx="2540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0" y="362204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4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15411</TotalTime>
  <Words>395</Words>
  <Application>Microsoft Macintosh PowerPoint</Application>
  <PresentationFormat>Widescreen</PresentationFormat>
  <Paragraphs>50</Paragraphs>
  <Slides>19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Mangal</vt:lpstr>
      <vt:lpstr>Retrospect</vt:lpstr>
      <vt:lpstr>C A K E</vt:lpstr>
      <vt:lpstr>PowerPoint Presentation</vt:lpstr>
      <vt:lpstr>What is it?</vt:lpstr>
      <vt:lpstr>What is it not?</vt:lpstr>
      <vt:lpstr>PowerPoint Presentation</vt:lpstr>
      <vt:lpstr>PowerPoint Presentation</vt:lpstr>
      <vt:lpstr>What is it?</vt:lpstr>
      <vt:lpstr>What is it?</vt:lpstr>
      <vt:lpstr>Why C#?</vt:lpstr>
      <vt:lpstr>polyglot developer</vt:lpstr>
      <vt:lpstr>polyglot developer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What Is Cake?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Myers</dc:creator>
  <cp:lastModifiedBy>Nick Myers</cp:lastModifiedBy>
  <cp:revision>37</cp:revision>
  <dcterms:created xsi:type="dcterms:W3CDTF">2017-05-15T03:01:05Z</dcterms:created>
  <dcterms:modified xsi:type="dcterms:W3CDTF">2018-07-18T05:06:21Z</dcterms:modified>
</cp:coreProperties>
</file>